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  <p:sldId id="264" r:id="rId10"/>
    <p:sldId id="265" r:id="rId11"/>
    <p:sldId id="303" r:id="rId12"/>
    <p:sldId id="266" r:id="rId13"/>
    <p:sldId id="267" r:id="rId14"/>
    <p:sldId id="268" r:id="rId15"/>
    <p:sldId id="270" r:id="rId16"/>
    <p:sldId id="269" r:id="rId17"/>
    <p:sldId id="283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9" r:id="rId31"/>
    <p:sldId id="284" r:id="rId32"/>
    <p:sldId id="290" r:id="rId33"/>
    <p:sldId id="285" r:id="rId34"/>
    <p:sldId id="286" r:id="rId35"/>
    <p:sldId id="287" r:id="rId36"/>
    <p:sldId id="288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1"/>
    <p:restoredTop sz="95574"/>
  </p:normalViewPr>
  <p:slideViewPr>
    <p:cSldViewPr snapToGrid="0" snapToObjects="1" showGuides="1">
      <p:cViewPr varScale="1">
        <p:scale>
          <a:sx n="92" d="100"/>
          <a:sy n="92" d="100"/>
        </p:scale>
        <p:origin x="192" y="25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0BD6E-4D82-5B4C-ADFC-A53F67589FC5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29156-4E5B-0049-AFB9-9B978F548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7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16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6467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4951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71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5772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385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3286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24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549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033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273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5444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2798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893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1522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825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8307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3560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7939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7570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9672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704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819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0996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6516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071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289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4561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2435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7507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846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9286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94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054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652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4910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12618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0348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78160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35073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7404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931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067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280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8250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75118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2345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17316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02808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2877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170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2901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962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29156-4E5B-0049-AFB9-9B978F548BD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48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8F122-848C-7845-B348-C15D2A5B1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06BA9F-23F7-C240-BF02-7FFC7789F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8A2BC-2E22-9D41-A7BF-584C4780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1DB71-E77B-3648-8DBA-B427D8AD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685A2-7D98-4545-AEA2-4DD15588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138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637FB-AC21-D742-B786-E51B6E09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D3CDD-6A9C-234F-B858-D291E6A89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EDFE3-4DD7-6046-B344-3F46C3EC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89790-D954-0649-86C4-701730E5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58511-FF51-F742-99B9-3F08B3D4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64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C13BDD-E161-6244-9CA0-FABD33F77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B0BE7F-1A45-144A-9595-F0DAF12E1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646DB-5B6E-5040-8B88-49B9E1430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532A0-0869-C845-8B1A-20E9724A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5626E-6E1D-3246-95B7-2B09D41B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117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19856-D9F0-F149-8EE4-7397EB87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E0A50-3BDF-2B47-858C-4CBE4416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5A090-2041-4F44-9521-97308A83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3431E-E985-6447-AEF6-105CF624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DBE516-9AC1-B74A-AFC2-1D72D160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71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3795E-6029-4F49-AE2A-617C4DCBD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1D16E-C5C0-2041-9CCC-6C08110E3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F7F7FD-77B8-0645-907A-56EEA2F03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BEF2D3-D25E-F645-810D-2840D0D6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8C501-EE8B-D646-8487-3F5A81FD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60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075F1-46AC-E941-B0ED-876F669F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7F819-2A69-5442-8D0D-FF40FFAD8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55F3B8-B733-CE46-B8D2-E4BDC0CD4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20FF4A-9AD6-3540-B781-0D723A71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EBDB9B-A716-EA4E-AEB2-52DC95C7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5EE00-B909-E14E-8786-D3806A7C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03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5F6DF-FEC2-6C44-B819-5CAE90CE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14636-78BE-034A-B270-889589BAC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164621-5DB5-E141-ACD6-9FC63B8B4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476B50-45B8-7B41-AD63-D045C787C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AD02D6-D3E0-E545-A777-90EAF09EB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E5A5B2-6023-B94F-9335-FF969D2B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BD9DB8-8E20-C84F-9C36-0507C3DB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EE2170-1B7F-884E-8654-B2ABEB8E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75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D5473-1555-5F44-A5C9-F80624A8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209946-9902-3A4A-9EB0-90842301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8B5E9C-2D60-1D47-A4BF-08384BC4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07FCB4-E3FC-E045-8369-B8C273CE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306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3C8890-9FA0-C346-8AA8-AF60CD9C6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546FDC-832F-3143-842E-F11115C3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51C991-6D20-5541-9365-4D00605C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713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14C9B-A32F-9E45-972E-E56A430C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3388D3-6E83-AF45-A76B-BA11FB9F8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19A2F7-F471-D740-8972-7F9D4168A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E86E82-1486-6348-9B51-DF2A956A7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31F7B9-9DC9-EF45-966C-9CE0EB4B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8C359A-E81F-754E-BB2B-73E8889B8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868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CE5BF-AFA8-9748-A97D-E26D90F6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5B7E59-A2DF-FF42-9995-6BD7D8D0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AD2E71-B430-E04E-A096-2B761193A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85D04B-1465-764E-910A-5E0944B2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023B44-2C52-AF4F-B4B6-5371AF9D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4A13-E567-4B43-A3CD-8EA9EB3D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653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050ABF-6E03-0F4C-AD27-48E82D8D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F3D3C-23BD-5241-B08B-5BDDCE4F5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2A267-6916-DC4C-8167-60049D317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DA778-FBF5-5746-899E-AE7C1B03F5B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9BDB5-69D7-F148-9BB6-7DCE2CD24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DF276-F8B3-4445-8B9D-2B73A0D4B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43F94-1DEA-FA49-9D2B-DD72C0C73A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0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5CC97-1847-3947-8800-997290645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1608"/>
            <a:ext cx="9144000" cy="1131440"/>
          </a:xfrm>
        </p:spPr>
        <p:txBody>
          <a:bodyPr/>
          <a:lstStyle/>
          <a:p>
            <a:r>
              <a:rPr kumimoji="1" lang="ko-KR" altLang="en-US" dirty="0">
                <a:ea typeface="Apple SD Gothic Neo" panose="02000300000000000000" pitchFamily="2" charset="-127"/>
              </a:rPr>
              <a:t>학생 관리 프로그램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82D721-3253-E44D-AA0B-9806BF9FCFEB}"/>
              </a:ext>
            </a:extLst>
          </p:cNvPr>
          <p:cNvSpPr txBox="1">
            <a:spLocks/>
          </p:cNvSpPr>
          <p:nvPr/>
        </p:nvSpPr>
        <p:spPr>
          <a:xfrm>
            <a:off x="1524000" y="4437723"/>
            <a:ext cx="9144000" cy="1131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dirty="0" err="1">
                <a:ea typeface="Apple SD Gothic Neo" panose="02000300000000000000" pitchFamily="2" charset="-127"/>
              </a:rPr>
              <a:t>백엔드</a:t>
            </a:r>
            <a:r>
              <a:rPr kumimoji="1" lang="ko-KR" altLang="en-US" sz="3000" dirty="0">
                <a:ea typeface="Apple SD Gothic Neo" panose="02000300000000000000" pitchFamily="2" charset="-127"/>
              </a:rPr>
              <a:t> 개발자 부트캠프</a:t>
            </a:r>
            <a:r>
              <a:rPr kumimoji="1" lang="en-US" altLang="ko-KR" sz="3000" dirty="0">
                <a:ea typeface="Apple SD Gothic Neo" panose="02000300000000000000" pitchFamily="2" charset="-127"/>
              </a:rPr>
              <a:t>(</a:t>
            </a:r>
            <a:r>
              <a:rPr kumimoji="1" lang="ko-KR" altLang="en-US" sz="3000" dirty="0">
                <a:ea typeface="Apple SD Gothic Neo" panose="02000300000000000000" pitchFamily="2" charset="-127"/>
              </a:rPr>
              <a:t>스프링</a:t>
            </a:r>
            <a:r>
              <a:rPr kumimoji="1" lang="en-US" altLang="ko-KR" sz="3000" dirty="0">
                <a:ea typeface="Apple SD Gothic Neo" panose="02000300000000000000" pitchFamily="2" charset="-127"/>
              </a:rPr>
              <a:t>)</a:t>
            </a:r>
            <a:r>
              <a:rPr kumimoji="1" lang="ko-KR" altLang="en-US" sz="3000" dirty="0">
                <a:ea typeface="Apple SD Gothic Neo" panose="02000300000000000000" pitchFamily="2" charset="-127"/>
              </a:rPr>
              <a:t> </a:t>
            </a:r>
            <a:r>
              <a:rPr kumimoji="1" lang="en-US" altLang="ko-KR" sz="3000" dirty="0">
                <a:ea typeface="Apple SD Gothic Neo" panose="02000300000000000000" pitchFamily="2" charset="-127"/>
              </a:rPr>
              <a:t>27</a:t>
            </a:r>
            <a:r>
              <a:rPr kumimoji="1" lang="ko-KR" altLang="en-US" sz="3000" dirty="0" err="1">
                <a:ea typeface="Apple SD Gothic Neo" panose="02000300000000000000" pitchFamily="2" charset="-127"/>
              </a:rPr>
              <a:t>회차</a:t>
            </a:r>
            <a:endParaRPr kumimoji="1" lang="en-US" altLang="ko-KR" sz="3000" dirty="0">
              <a:ea typeface="Apple SD Gothic Neo" panose="02000300000000000000" pitchFamily="2" charset="-127"/>
            </a:endParaRPr>
          </a:p>
          <a:p>
            <a:r>
              <a:rPr kumimoji="1" lang="ko-KR" altLang="en-US" sz="3000" dirty="0">
                <a:ea typeface="Apple SD Gothic Neo" panose="02000300000000000000" pitchFamily="2" charset="-127"/>
              </a:rPr>
              <a:t>작성일 </a:t>
            </a:r>
            <a:r>
              <a:rPr kumimoji="1" lang="en-US" altLang="ko-KR" sz="3000" dirty="0">
                <a:ea typeface="Apple SD Gothic Neo" panose="02000300000000000000" pitchFamily="2" charset="-127"/>
              </a:rPr>
              <a:t>:</a:t>
            </a:r>
            <a:r>
              <a:rPr kumimoji="1" lang="ko-KR" altLang="en-US" sz="3000" dirty="0">
                <a:ea typeface="Apple SD Gothic Neo" panose="02000300000000000000" pitchFamily="2" charset="-127"/>
              </a:rPr>
              <a:t> </a:t>
            </a:r>
            <a:r>
              <a:rPr kumimoji="1" lang="en-US" altLang="ko-KR" sz="3000" dirty="0">
                <a:ea typeface="Apple SD Gothic Neo" panose="02000300000000000000" pitchFamily="2" charset="-127"/>
              </a:rPr>
              <a:t>2024.09.20</a:t>
            </a:r>
          </a:p>
          <a:p>
            <a:r>
              <a:rPr kumimoji="1" lang="ko-KR" altLang="en-US" sz="3000" dirty="0">
                <a:ea typeface="Apple SD Gothic Neo" panose="02000300000000000000" pitchFamily="2" charset="-127"/>
              </a:rPr>
              <a:t>작성자 </a:t>
            </a:r>
            <a:r>
              <a:rPr kumimoji="1" lang="en-US" altLang="ko-KR" sz="3000" dirty="0">
                <a:ea typeface="Apple SD Gothic Neo" panose="02000300000000000000" pitchFamily="2" charset="-127"/>
              </a:rPr>
              <a:t>:</a:t>
            </a:r>
            <a:r>
              <a:rPr kumimoji="1" lang="ko-KR" altLang="en-US" sz="3000" dirty="0">
                <a:ea typeface="Apple SD Gothic Neo" panose="02000300000000000000" pitchFamily="2" charset="-127"/>
              </a:rPr>
              <a:t> </a:t>
            </a:r>
            <a:r>
              <a:rPr kumimoji="1" lang="ko-KR" altLang="en-US" sz="3000" dirty="0" err="1">
                <a:ea typeface="Apple SD Gothic Neo" panose="02000300000000000000" pitchFamily="2" charset="-127"/>
              </a:rPr>
              <a:t>서승권</a:t>
            </a:r>
            <a:endParaRPr kumimoji="1" lang="ko-KR" altLang="en-US" sz="3000" dirty="0"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892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데이터 베이스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516496" y="640793"/>
            <a:ext cx="89931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en" altLang="ko-KR" b="1" dirty="0">
                <a:effectLst/>
                <a:latin typeface="Helvetica Neue" panose="02000503000000020004" pitchFamily="2" charset="0"/>
              </a:rPr>
              <a:t>ADMIN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ID (Primary Key)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PASSWORD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NAME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이름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COUNT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endParaRPr lang="en-US" altLang="ko-KR" dirty="0">
              <a:latin typeface="Helvetica Neue" panose="02000503000000020004" pitchFamily="2" charset="0"/>
            </a:endParaRPr>
          </a:p>
          <a:p>
            <a:pPr lvl="3"/>
            <a:r>
              <a:rPr lang="ko-KR" altLang="en-US" sz="1400" dirty="0">
                <a:effectLst/>
                <a:latin typeface="Helvetica Neue" panose="02000503000000020004" pitchFamily="2" charset="0"/>
              </a:rPr>
              <a:t>각 관리자는 회원 가입 시</a:t>
            </a:r>
            <a:r>
              <a:rPr lang="en-US" altLang="ko-KR" sz="1400" dirty="0">
                <a:effectLst/>
                <a:latin typeface="Helvetica Neue" panose="02000503000000020004" pitchFamily="2" charset="0"/>
              </a:rPr>
              <a:t>,</a:t>
            </a:r>
            <a:r>
              <a:rPr lang="ko-KR" altLang="en-US" sz="1400" dirty="0">
                <a:effectLst/>
                <a:latin typeface="Helvetica Neue" panose="02000503000000020004" pitchFamily="2" charset="0"/>
              </a:rPr>
              <a:t> 그들이 관리할</a:t>
            </a:r>
            <a:r>
              <a:rPr lang="ko-KR" altLang="en-US" sz="1400" dirty="0">
                <a:latin typeface="Helvetica Neue" panose="02000503000000020004" pitchFamily="2" charset="0"/>
              </a:rPr>
              <a:t> 학생 수를 함께 적는다</a:t>
            </a:r>
            <a:r>
              <a:rPr lang="en-US" altLang="ko-KR" sz="1400" dirty="0">
                <a:latin typeface="Helvetica Neue" panose="02000503000000020004" pitchFamily="2" charset="0"/>
              </a:rPr>
              <a:t>.</a:t>
            </a:r>
            <a:endParaRPr lang="en-US" altLang="ko-KR" sz="1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58016-0E7F-AC44-B8BB-ACFD04BD8CB8}"/>
              </a:ext>
            </a:extLst>
          </p:cNvPr>
          <p:cNvSpPr txBox="1"/>
          <p:nvPr/>
        </p:nvSpPr>
        <p:spPr>
          <a:xfrm>
            <a:off x="5416501" y="640793"/>
            <a:ext cx="89931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en" altLang="ko-KR" b="1" dirty="0">
                <a:effectLst/>
                <a:latin typeface="Helvetica Neue" panose="02000503000000020004" pitchFamily="2" charset="0"/>
              </a:rPr>
              <a:t>STUDENT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NUM (Primary Key)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NAME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이름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MAJOR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전공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PHONE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전화번호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ADMIN_ID (Foreign Key)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FD120F-D26A-274F-A2E5-A0C54299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53" y="2909916"/>
            <a:ext cx="8313548" cy="36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데이터 베이스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89831A-AC63-9447-86C5-B6BC9752F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686" y="341833"/>
            <a:ext cx="8564628" cy="29808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967BA2-F82A-C947-A838-9CCD955A1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702" y="3429840"/>
            <a:ext cx="8606612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58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94C718B7-F258-3C41-AD65-3C9DFDD8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15"/>
          <a:stretch/>
        </p:blipFill>
        <p:spPr>
          <a:xfrm>
            <a:off x="6848476" y="2108855"/>
            <a:ext cx="4762500" cy="3829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데이터 베이스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393559-1431-EC4B-B6C0-30298F45D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" y="2308225"/>
            <a:ext cx="4216400" cy="92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08083A-B8B8-644C-876B-207C77246267}"/>
              </a:ext>
            </a:extLst>
          </p:cNvPr>
          <p:cNvSpPr txBox="1"/>
          <p:nvPr/>
        </p:nvSpPr>
        <p:spPr>
          <a:xfrm>
            <a:off x="873125" y="1838877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effectLst/>
                <a:latin typeface="Helvetica Neue" panose="02000503000000020004" pitchFamily="2" charset="0"/>
              </a:rPr>
              <a:t>ADMIN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8DDC7-966B-6847-AA81-6260E624F047}"/>
              </a:ext>
            </a:extLst>
          </p:cNvPr>
          <p:cNvSpPr txBox="1"/>
          <p:nvPr/>
        </p:nvSpPr>
        <p:spPr>
          <a:xfrm>
            <a:off x="6872288" y="1838877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elvetica Neue" panose="02000503000000020004" pitchFamily="2" charset="0"/>
              </a:rPr>
              <a:t>STUDENT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56DE4E-CA27-EE47-A9BC-B020C1F14FA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89525" y="2771775"/>
            <a:ext cx="17827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54D77A-4411-784E-9776-FDF7ED872A2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89525" y="2771775"/>
            <a:ext cx="1782763" cy="270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ADE6AEC-04D5-2546-B762-0DA39EFDE4E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89525" y="2771775"/>
            <a:ext cx="1782763" cy="5389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848C25-689D-AB47-8C59-C5A89CB214D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89525" y="2771775"/>
            <a:ext cx="1782763" cy="8306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B161940-90A6-DB42-918F-689B7A41C1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89525" y="2771775"/>
            <a:ext cx="1782763" cy="11021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7FC9DA1-39E4-C748-85FD-6BF13AF96BF6}"/>
              </a:ext>
            </a:extLst>
          </p:cNvPr>
          <p:cNvCxnSpPr>
            <a:cxnSpLocks/>
          </p:cNvCxnSpPr>
          <p:nvPr/>
        </p:nvCxnSpPr>
        <p:spPr>
          <a:xfrm>
            <a:off x="5089525" y="3041267"/>
            <a:ext cx="1782763" cy="110210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919EB15-D491-A34E-8162-0D5854145B5C}"/>
              </a:ext>
            </a:extLst>
          </p:cNvPr>
          <p:cNvCxnSpPr>
            <a:cxnSpLocks/>
          </p:cNvCxnSpPr>
          <p:nvPr/>
        </p:nvCxnSpPr>
        <p:spPr>
          <a:xfrm>
            <a:off x="5089525" y="3041267"/>
            <a:ext cx="1782763" cy="1371599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81D5C2D-FBB0-404A-BBA2-F0A35C2D3C53}"/>
              </a:ext>
            </a:extLst>
          </p:cNvPr>
          <p:cNvCxnSpPr>
            <a:cxnSpLocks/>
          </p:cNvCxnSpPr>
          <p:nvPr/>
        </p:nvCxnSpPr>
        <p:spPr>
          <a:xfrm>
            <a:off x="5089525" y="3037278"/>
            <a:ext cx="1782763" cy="1668729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46C09AB-7343-814A-9153-721AD04EAA5E}"/>
              </a:ext>
            </a:extLst>
          </p:cNvPr>
          <p:cNvCxnSpPr>
            <a:cxnSpLocks/>
          </p:cNvCxnSpPr>
          <p:nvPr/>
        </p:nvCxnSpPr>
        <p:spPr>
          <a:xfrm>
            <a:off x="5089525" y="3041267"/>
            <a:ext cx="1782763" cy="193275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BDF5A2-60EA-0B48-9A7E-EF498A5DB53D}"/>
              </a:ext>
            </a:extLst>
          </p:cNvPr>
          <p:cNvCxnSpPr>
            <a:cxnSpLocks/>
          </p:cNvCxnSpPr>
          <p:nvPr/>
        </p:nvCxnSpPr>
        <p:spPr>
          <a:xfrm>
            <a:off x="5089525" y="3037278"/>
            <a:ext cx="1803399" cy="222112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10B8CE7-5B3B-EC49-AC5C-8DAAD26F7111}"/>
              </a:ext>
            </a:extLst>
          </p:cNvPr>
          <p:cNvCxnSpPr>
            <a:cxnSpLocks/>
          </p:cNvCxnSpPr>
          <p:nvPr/>
        </p:nvCxnSpPr>
        <p:spPr>
          <a:xfrm>
            <a:off x="5089525" y="3037278"/>
            <a:ext cx="1782763" cy="249754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FB8260-B2A3-6C4F-805D-8054BD7C31AB}"/>
              </a:ext>
            </a:extLst>
          </p:cNvPr>
          <p:cNvCxnSpPr>
            <a:cxnSpLocks/>
          </p:cNvCxnSpPr>
          <p:nvPr/>
        </p:nvCxnSpPr>
        <p:spPr>
          <a:xfrm>
            <a:off x="5089525" y="3046734"/>
            <a:ext cx="1793080" cy="275358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1EFDBA-8056-B341-BD6C-A93B48FA3114}"/>
              </a:ext>
            </a:extLst>
          </p:cNvPr>
          <p:cNvSpPr/>
          <p:nvPr/>
        </p:nvSpPr>
        <p:spPr>
          <a:xfrm>
            <a:off x="10248287" y="2606566"/>
            <a:ext cx="1334113" cy="140107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39801A-3EE2-4F48-98F8-C89F44A0129D}"/>
              </a:ext>
            </a:extLst>
          </p:cNvPr>
          <p:cNvSpPr/>
          <p:nvPr/>
        </p:nvSpPr>
        <p:spPr>
          <a:xfrm>
            <a:off x="10248287" y="4031365"/>
            <a:ext cx="1334113" cy="190738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8A30F8C-1642-A44A-AC98-3FADF14BF6C8}"/>
              </a:ext>
            </a:extLst>
          </p:cNvPr>
          <p:cNvSpPr/>
          <p:nvPr/>
        </p:nvSpPr>
        <p:spPr>
          <a:xfrm>
            <a:off x="873125" y="2606566"/>
            <a:ext cx="4216400" cy="2525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987427-BAB4-FA42-8709-FFA8A7899407}"/>
              </a:ext>
            </a:extLst>
          </p:cNvPr>
          <p:cNvSpPr/>
          <p:nvPr/>
        </p:nvSpPr>
        <p:spPr>
          <a:xfrm>
            <a:off x="873125" y="2907260"/>
            <a:ext cx="4216400" cy="250155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26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회원 가입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B1E7C-E1C4-D142-BE0A-E0168506C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34" y="1152780"/>
            <a:ext cx="8592386" cy="515251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5AE221-62EF-194C-AB2C-57989718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0" y="6057900"/>
            <a:ext cx="4051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8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로그인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3311D0-8C32-8142-8E46-DE815D3E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1138492"/>
            <a:ext cx="847973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2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로그인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F74508-8A1C-6F49-86CF-6078DAB5B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6"/>
          <a:stretch/>
        </p:blipFill>
        <p:spPr>
          <a:xfrm>
            <a:off x="943130" y="1585558"/>
            <a:ext cx="10303592" cy="513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로그인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FCE53E-01EB-F34C-8DDE-9B0D1E21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39" y="1152780"/>
            <a:ext cx="8503455" cy="5152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7BF5ED-7AB5-0441-90FA-A753D7848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38" y="5509545"/>
            <a:ext cx="5701362" cy="13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0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메인 화면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FCE53E-01EB-F34C-8DDE-9B0D1E21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39" y="1152780"/>
            <a:ext cx="8503455" cy="51525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EADD4E-260C-B14B-AFF4-EA3AE988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0" y="6197600"/>
            <a:ext cx="3644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21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등록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831A2E-A90C-A846-A7E0-3725877B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284" y="1124204"/>
            <a:ext cx="853928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등록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C8D48A-9183-D14E-88F3-619BA49C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0" y="1086947"/>
            <a:ext cx="3708251" cy="46841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04255-4496-0246-B070-641A3B8D4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695" y="1117307"/>
            <a:ext cx="3738611" cy="4623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84D95C-553B-FC40-B76C-DC53379DE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905" y="1117307"/>
            <a:ext cx="3625845" cy="46060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45D160-B3D1-F046-A80A-DEA0F3983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82" y="5788300"/>
            <a:ext cx="3589586" cy="9551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0827F9-641F-4F4E-91A5-F6BCF82FC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153" y="5803456"/>
            <a:ext cx="3558099" cy="9341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84F7CD-C1BE-7142-A94B-8608849E6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1237" y="5771052"/>
            <a:ext cx="3621075" cy="9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3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latin typeface="+mj-lt"/>
                <a:ea typeface="Apple SD Gothic Neo" panose="02000300000000000000" pitchFamily="2" charset="-127"/>
              </a:rPr>
              <a:t>프로젝트 구조 소개 </a:t>
            </a:r>
            <a:r>
              <a:rPr kumimoji="1" lang="en-US" altLang="ko-KR" sz="1800" dirty="0">
                <a:latin typeface="+mj-lt"/>
                <a:ea typeface="Apple SD Gothic Neo" panose="02000300000000000000" pitchFamily="2" charset="-127"/>
              </a:rPr>
              <a:t>–</a:t>
            </a:r>
            <a:r>
              <a:rPr kumimoji="1" lang="ko-KR" altLang="en-US" sz="1800" dirty="0">
                <a:latin typeface="+mj-lt"/>
                <a:ea typeface="Apple SD Gothic Neo" panose="02000300000000000000" pitchFamily="2" charset="-127"/>
              </a:rPr>
              <a:t> 사용 </a:t>
            </a:r>
            <a:r>
              <a:rPr kumimoji="1" lang="ko-KR" altLang="en-US" dirty="0">
                <a:latin typeface="+mj-lt"/>
                <a:ea typeface="Apple SD Gothic Neo" panose="02000300000000000000" pitchFamily="2" charset="-127"/>
              </a:rPr>
              <a:t>툴</a:t>
            </a:r>
            <a:endParaRPr kumimoji="1" lang="en-US" altLang="ko-KR" dirty="0">
              <a:latin typeface="+mj-lt"/>
              <a:ea typeface="Apple SD Gothic Neo" panose="02000300000000000000" pitchFamily="2" charset="-127"/>
            </a:endParaRPr>
          </a:p>
        </p:txBody>
      </p:sp>
      <p:pic>
        <p:nvPicPr>
          <p:cNvPr id="1026" name="Picture 2" descr="아파치 톰캣 - 위키백과, 우리 모두의 백과사전">
            <a:extLst>
              <a:ext uri="{FF2B5EF4-FFF2-40B4-BE49-F238E27FC236}">
                <a16:creationId xmlns:a16="http://schemas.microsoft.com/office/drawing/2014/main" id="{51F993C9-24AB-0141-A5EF-3001D7EA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" y="2401454"/>
            <a:ext cx="3082636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F821BA-4647-654C-9800-67F34092ED90}"/>
              </a:ext>
            </a:extLst>
          </p:cNvPr>
          <p:cNvSpPr txBox="1"/>
          <p:nvPr/>
        </p:nvSpPr>
        <p:spPr>
          <a:xfrm>
            <a:off x="909425" y="4697610"/>
            <a:ext cx="3085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>
                <a:ea typeface="Apple SD Gothic Neo" panose="02000300000000000000" pitchFamily="2" charset="-127"/>
              </a:rPr>
              <a:t>서버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 : </a:t>
            </a:r>
            <a:r>
              <a:rPr kumimoji="1" lang="en-US" altLang="ko-KR" dirty="0">
                <a:ea typeface="Apple SD Gothic Neo" panose="02000300000000000000" pitchFamily="2" charset="-127"/>
              </a:rPr>
              <a:t>Apache Tomcat 9.0v</a:t>
            </a:r>
          </a:p>
          <a:p>
            <a:pPr algn="ctr"/>
            <a:r>
              <a:rPr kumimoji="1" lang="ko-KR" altLang="en-US" sz="1800" dirty="0">
                <a:ea typeface="Apple SD Gothic Neo" panose="02000300000000000000" pitchFamily="2" charset="-127"/>
              </a:rPr>
              <a:t>포트 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:</a:t>
            </a:r>
            <a:r>
              <a:rPr kumimoji="1" lang="ko-KR" altLang="en-US" sz="1800" dirty="0">
                <a:ea typeface="Apple SD Gothic Neo" panose="02000300000000000000" pitchFamily="2" charset="-127"/>
              </a:rPr>
              <a:t> 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8050</a:t>
            </a:r>
            <a:endParaRPr kumimoji="1" lang="ko-KR" altLang="en-US" sz="1800" dirty="0"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27E864-1083-E443-BFD8-C79F54B6CE6F}"/>
              </a:ext>
            </a:extLst>
          </p:cNvPr>
          <p:cNvSpPr txBox="1"/>
          <p:nvPr/>
        </p:nvSpPr>
        <p:spPr>
          <a:xfrm>
            <a:off x="4553217" y="4681739"/>
            <a:ext cx="3085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dirty="0">
                <a:ea typeface="Apple SD Gothic Neo" panose="02000300000000000000" pitchFamily="2" charset="-127"/>
              </a:rPr>
              <a:t>IDE : </a:t>
            </a:r>
            <a:r>
              <a:rPr kumimoji="1" lang="en-US" altLang="ko-KR" dirty="0">
                <a:ea typeface="Apple SD Gothic Neo" panose="02000300000000000000" pitchFamily="2" charset="-127"/>
              </a:rPr>
              <a:t>E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clipse IDE</a:t>
            </a:r>
            <a:endParaRPr kumimoji="1" lang="ko-KR" altLang="en-US" sz="1800" dirty="0"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8EDD1-858A-014E-9A88-1F2C3D7D30FA}"/>
              </a:ext>
            </a:extLst>
          </p:cNvPr>
          <p:cNvSpPr txBox="1"/>
          <p:nvPr/>
        </p:nvSpPr>
        <p:spPr>
          <a:xfrm>
            <a:off x="8351141" y="4684676"/>
            <a:ext cx="3085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dirty="0">
                <a:ea typeface="Apple SD Gothic Neo" panose="02000300000000000000" pitchFamily="2" charset="-127"/>
              </a:rPr>
              <a:t>DB : </a:t>
            </a:r>
            <a:r>
              <a:rPr kumimoji="1" lang="en-US" altLang="ko-KR" dirty="0">
                <a:ea typeface="Apple SD Gothic Neo" panose="02000300000000000000" pitchFamily="2" charset="-127"/>
              </a:rPr>
              <a:t>H2 DATABASE</a:t>
            </a:r>
            <a:endParaRPr kumimoji="1" lang="ko-KR" altLang="en-US" sz="1800" dirty="0">
              <a:ea typeface="Apple SD Gothic Neo" panose="02000300000000000000" pitchFamily="2" charset="-127"/>
            </a:endParaRPr>
          </a:p>
        </p:txBody>
      </p:sp>
      <p:pic>
        <p:nvPicPr>
          <p:cNvPr id="1028" name="Picture 4" descr="Eclipse IDE을 위한 Windows - Uptodown에서 무료로 다운로드하세요">
            <a:extLst>
              <a:ext uri="{FF2B5EF4-FFF2-40B4-BE49-F238E27FC236}">
                <a16:creationId xmlns:a16="http://schemas.microsoft.com/office/drawing/2014/main" id="{0D364B95-AC3E-A949-922B-4E0F8881D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454" y="2274454"/>
            <a:ext cx="2309091" cy="23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2 DataBase 설치 및 초기 사용">
            <a:extLst>
              <a:ext uri="{FF2B5EF4-FFF2-40B4-BE49-F238E27FC236}">
                <a16:creationId xmlns:a16="http://schemas.microsoft.com/office/drawing/2014/main" id="{DAE37B05-E54C-124A-A053-2B4BC41E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137" y="2274454"/>
            <a:ext cx="2361570" cy="236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4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6C057C-8F4B-1B4E-90F2-BD2BB053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246187"/>
            <a:ext cx="4762500" cy="471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등록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78EF12-6881-B449-BF11-B2BA87519A2F}"/>
              </a:ext>
            </a:extLst>
          </p:cNvPr>
          <p:cNvSpPr/>
          <p:nvPr/>
        </p:nvSpPr>
        <p:spPr>
          <a:xfrm>
            <a:off x="3689350" y="5072063"/>
            <a:ext cx="4813300" cy="8858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527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전체 출력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5F7FA4-4AA3-3246-89D1-1808D8DA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734" y="1086948"/>
            <a:ext cx="7706533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A9D0E0-74F6-AC4F-A2AC-5D99A5B1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297" y="5556513"/>
            <a:ext cx="4565703" cy="13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1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학생 조회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A3EAA6-F369-D547-BEE1-BCD0A8EB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91" y="1086948"/>
            <a:ext cx="7719616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72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학생 조회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05A07-2B98-2846-BD89-936FC33B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0" y="1422400"/>
            <a:ext cx="5727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3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학생 조회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885707-FFA5-9E42-9BEA-976F5630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80" y="1086948"/>
            <a:ext cx="7741241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85E93F-1AD2-5249-9C08-655244CC4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372" y="6144281"/>
            <a:ext cx="8564628" cy="7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FD16C3-A3CA-FC4B-8011-A25453123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56" y="1086948"/>
            <a:ext cx="7817886" cy="4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410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2C9E9C-2B06-A243-816D-A7BF963C0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1511300"/>
            <a:ext cx="5702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7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5C04A-5BAB-1445-9BD7-D19E5522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06" y="1086948"/>
            <a:ext cx="7762986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DAA76A-59B6-6049-B737-BD5ED9DE0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876" y="6186265"/>
            <a:ext cx="8575124" cy="6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07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490AA2-3813-D441-84B1-1163814D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48" y="1086948"/>
            <a:ext cx="7773904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D4E216-EDC8-9743-81F1-0D12BE7D6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388" y="5860893"/>
            <a:ext cx="8606612" cy="9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0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476179-5E2E-EE46-A019-B62836BF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50" y="1066800"/>
            <a:ext cx="4787900" cy="4724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885630-C70C-CF4C-B0B0-B38EDA849C1F}"/>
              </a:ext>
            </a:extLst>
          </p:cNvPr>
          <p:cNvSpPr/>
          <p:nvPr/>
        </p:nvSpPr>
        <p:spPr>
          <a:xfrm>
            <a:off x="3689350" y="4729163"/>
            <a:ext cx="4813300" cy="571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8611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프로젝트 구조 소개 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-</a:t>
            </a:r>
            <a:r>
              <a:rPr kumimoji="1" lang="ko-KR" altLang="en-US" sz="1800" dirty="0">
                <a:ea typeface="Apple SD Gothic Neo" panose="02000300000000000000" pitchFamily="2" charset="-127"/>
              </a:rPr>
              <a:t> 패키지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en-US" altLang="ko-KR" sz="3000" b="1" dirty="0" err="1">
                <a:latin typeface="Helvetica Neue" panose="02000503000000020004" pitchFamily="2" charset="0"/>
              </a:rPr>
              <a:t>com.ssk.biz</a:t>
            </a:r>
            <a:endParaRPr lang="en" altLang="ko-KR" sz="3000" b="1" dirty="0">
              <a:effectLst/>
              <a:latin typeface="Helvetica Neue" panose="02000503000000020004" pitchFamily="2" charset="0"/>
            </a:endParaRPr>
          </a:p>
          <a:p>
            <a:pPr lvl="3"/>
            <a:r>
              <a:rPr lang="en" altLang="ko-KR" b="1" dirty="0">
                <a:effectLst/>
                <a:latin typeface="Helvetica Neue" panose="02000503000000020004" pitchFamily="2" charset="0"/>
              </a:rPr>
              <a:t>admin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AdminDAO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ADMIN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베이스와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상호작용을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담당하는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AdminVO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  Admin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저장하고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3"/>
            <a:r>
              <a:rPr lang="en" altLang="ko-KR" b="1" dirty="0">
                <a:effectLst/>
                <a:latin typeface="Helvetica Neue" panose="02000503000000020004" pitchFamily="2" charset="0"/>
              </a:rPr>
              <a:t>student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StudentDAO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STUDENT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베이스와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상호작용을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담당하는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StudentVO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Student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저장하고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3"/>
            <a:r>
              <a:rPr lang="en" altLang="ko-KR" b="1" dirty="0">
                <a:effectLst/>
                <a:latin typeface="Helvetica Neue" panose="02000503000000020004" pitchFamily="2" charset="0"/>
              </a:rPr>
              <a:t>common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JDBCUtil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베이스와의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돕는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유틸리티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4"/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1AFB2-DBCF-2041-A26C-C4990F78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06462"/>
            <a:ext cx="3532316" cy="31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30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기능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내 정보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9AC354-B0E9-2344-BA65-A8B83B87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35" y="1086948"/>
            <a:ext cx="7676730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9941B-809A-D44F-8D59-D66CCFC1A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479" y="6144281"/>
            <a:ext cx="7567521" cy="7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78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회원 가입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포함되어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영문자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숫자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8AD02F-4CA9-E046-9DF7-44AC9D88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9" y="2019789"/>
            <a:ext cx="3729936" cy="46667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6F2139D-3211-504E-9A6F-51739FC8A667}"/>
              </a:ext>
            </a:extLst>
          </p:cNvPr>
          <p:cNvSpPr/>
          <p:nvPr/>
        </p:nvSpPr>
        <p:spPr>
          <a:xfrm>
            <a:off x="675472" y="3000372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C5F8E1-1B5C-9649-8CB3-3A8936CEA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205" y="2019789"/>
            <a:ext cx="3643195" cy="45713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32AB76-AA28-7046-AAF3-AEE89C01FD0A}"/>
              </a:ext>
            </a:extLst>
          </p:cNvPr>
          <p:cNvSpPr/>
          <p:nvPr/>
        </p:nvSpPr>
        <p:spPr>
          <a:xfrm>
            <a:off x="4383477" y="3000371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6B9FC8-86BF-8E41-A743-CB4BD35208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475"/>
          <a:stretch/>
        </p:blipFill>
        <p:spPr>
          <a:xfrm>
            <a:off x="8026672" y="2197417"/>
            <a:ext cx="4026596" cy="8029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C01989-02BD-B641-AD7D-F413B0B140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709"/>
          <a:stretch/>
        </p:blipFill>
        <p:spPr>
          <a:xfrm>
            <a:off x="8050525" y="3103621"/>
            <a:ext cx="3978888" cy="8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19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회원 가입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중복된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E715C-8F06-7241-90C3-C238A05E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42" y="1576292"/>
            <a:ext cx="3608496" cy="4562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27939A-13F3-154F-91FC-EAD792573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927" y="2495550"/>
            <a:ext cx="5765800" cy="1866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0F659C-756C-8A4E-9509-81B3E60C8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627" y="4665052"/>
            <a:ext cx="472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43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회원 가입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2"/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93F427-1C6A-E742-8125-954141E0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74" y="2115395"/>
            <a:ext cx="3608496" cy="45453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6F2139D-3211-504E-9A6F-51739FC8A667}"/>
              </a:ext>
            </a:extLst>
          </p:cNvPr>
          <p:cNvSpPr/>
          <p:nvPr/>
        </p:nvSpPr>
        <p:spPr>
          <a:xfrm>
            <a:off x="2589997" y="3700466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0B397-A7EA-4647-9BFC-F2D7400E5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493" y="2124069"/>
            <a:ext cx="3608496" cy="453664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ABB836-3C22-CF4C-9419-EE974A1FEFFD}"/>
              </a:ext>
            </a:extLst>
          </p:cNvPr>
          <p:cNvSpPr/>
          <p:nvPr/>
        </p:nvSpPr>
        <p:spPr>
          <a:xfrm>
            <a:off x="6426200" y="3700465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8117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A4F343-E72A-804A-AEB9-A7BBD97A3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9" y="2234717"/>
            <a:ext cx="3608496" cy="4510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회원 가입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이름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한글이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2"/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F2139D-3211-504E-9A6F-51739FC8A667}"/>
              </a:ext>
            </a:extLst>
          </p:cNvPr>
          <p:cNvSpPr/>
          <p:nvPr/>
        </p:nvSpPr>
        <p:spPr>
          <a:xfrm>
            <a:off x="504022" y="4522151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5BD4E0-8B02-EC41-ADEF-DC5089042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225" y="2234717"/>
            <a:ext cx="3591148" cy="455399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ABB836-3C22-CF4C-9419-EE974A1FEFFD}"/>
              </a:ext>
            </a:extLst>
          </p:cNvPr>
          <p:cNvSpPr/>
          <p:nvPr/>
        </p:nvSpPr>
        <p:spPr>
          <a:xfrm>
            <a:off x="4567301" y="4522151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1866D5-5FFF-2C4E-891E-139FC3A7B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403" y="2557843"/>
            <a:ext cx="3705041" cy="8711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529BF7-CD33-C64E-A0EC-4E7504793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403" y="3730014"/>
            <a:ext cx="3673554" cy="8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71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CE28EB-580E-994A-BC16-DFCFBA0F8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714" y="2182672"/>
            <a:ext cx="3599823" cy="45886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8E2039-54B7-B745-AD3F-23154276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8" y="2234717"/>
            <a:ext cx="3660542" cy="4536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회원 가입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정수가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2"/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F2139D-3211-504E-9A6F-51739FC8A667}"/>
              </a:ext>
            </a:extLst>
          </p:cNvPr>
          <p:cNvSpPr/>
          <p:nvPr/>
        </p:nvSpPr>
        <p:spPr>
          <a:xfrm>
            <a:off x="731114" y="5236328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ABB836-3C22-CF4C-9419-EE974A1FEFFD}"/>
              </a:ext>
            </a:extLst>
          </p:cNvPr>
          <p:cNvSpPr/>
          <p:nvPr/>
        </p:nvSpPr>
        <p:spPr>
          <a:xfrm>
            <a:off x="4567300" y="5236327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5A45BF-FFB0-4E47-8EAF-9BEC20CCA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336" y="2182672"/>
            <a:ext cx="3608496" cy="45106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DD68A-5016-5842-9318-78B1EC9C6B27}"/>
              </a:ext>
            </a:extLst>
          </p:cNvPr>
          <p:cNvSpPr/>
          <p:nvPr/>
        </p:nvSpPr>
        <p:spPr>
          <a:xfrm>
            <a:off x="8320811" y="5193462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068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1D6342-6D27-8541-A617-B793E78D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2" y="2512871"/>
            <a:ext cx="3617171" cy="3461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로그인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영문자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숫자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en" altLang="ko-KR" dirty="0">
              <a:effectLst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F2139D-3211-504E-9A6F-51739FC8A667}"/>
              </a:ext>
            </a:extLst>
          </p:cNvPr>
          <p:cNvSpPr/>
          <p:nvPr/>
        </p:nvSpPr>
        <p:spPr>
          <a:xfrm>
            <a:off x="772452" y="3310159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0072DB-A9C2-7D40-99C5-FF012183C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004" y="2441431"/>
            <a:ext cx="3625845" cy="35477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8B0F49-4635-5D4F-87C4-8CA10B92A4BF}"/>
              </a:ext>
            </a:extLst>
          </p:cNvPr>
          <p:cNvSpPr/>
          <p:nvPr/>
        </p:nvSpPr>
        <p:spPr>
          <a:xfrm>
            <a:off x="4494438" y="3332335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293B01-6448-5F42-9D0A-5FA107621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389" y="2956686"/>
            <a:ext cx="3757521" cy="944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525BBA-99D7-8D4D-B943-2D37C0394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869" y="3828800"/>
            <a:ext cx="3705041" cy="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7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1FB58-49E5-734E-805C-D4C9BC4F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5" y="2262238"/>
            <a:ext cx="3808005" cy="3755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로그인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F2139D-3211-504E-9A6F-51739FC8A667}"/>
              </a:ext>
            </a:extLst>
          </p:cNvPr>
          <p:cNvSpPr/>
          <p:nvPr/>
        </p:nvSpPr>
        <p:spPr>
          <a:xfrm>
            <a:off x="1944199" y="3940920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81D734-3EAD-0049-8C99-428FEA8F8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597" y="2192948"/>
            <a:ext cx="3703914" cy="35911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1935C4-2AB7-1C44-887D-9C60D9B1855A}"/>
              </a:ext>
            </a:extLst>
          </p:cNvPr>
          <p:cNvSpPr/>
          <p:nvPr/>
        </p:nvSpPr>
        <p:spPr>
          <a:xfrm>
            <a:off x="7122015" y="3871790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19082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로그인</a:t>
            </a:r>
            <a:endParaRPr lang="ko-KR" altLang="en-US" dirty="0">
              <a:effectLst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</a:p>
          <a:p>
            <a:pPr marL="1600200" lvl="3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혹은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비밀번호가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틀렸을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FB4D5F-6C1C-2F40-9761-E90E8429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915949"/>
            <a:ext cx="3738611" cy="36345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93706C-6B23-A541-BD9C-568478FA8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487" y="1485963"/>
            <a:ext cx="4255598" cy="1335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A78D7C-7B2C-E44E-81EC-B659748A8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487" y="3938432"/>
            <a:ext cx="4284223" cy="1335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14EC35-1C6B-1345-999D-F41F697BCC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004" b="1"/>
          <a:stretch/>
        </p:blipFill>
        <p:spPr>
          <a:xfrm>
            <a:off x="5312435" y="6544490"/>
            <a:ext cx="6879565" cy="3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67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등록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학번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숫자일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45221F-D9C1-9A4E-83A0-9BBAF3BC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8" y="2016023"/>
            <a:ext cx="3643195" cy="46060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371182-250B-9547-93F3-C1E7F2F2D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752" y="2016023"/>
            <a:ext cx="3608496" cy="4493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51D3C-0A5A-D540-96ED-4AF186713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377" y="1911931"/>
            <a:ext cx="3651868" cy="45973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95AA0C-5EDE-8B4E-A396-C97D2BE45CF5}"/>
              </a:ext>
            </a:extLst>
          </p:cNvPr>
          <p:cNvSpPr/>
          <p:nvPr/>
        </p:nvSpPr>
        <p:spPr>
          <a:xfrm>
            <a:off x="691700" y="2887624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1AC293-73D1-614E-B632-01DBE1B78E74}"/>
              </a:ext>
            </a:extLst>
          </p:cNvPr>
          <p:cNvSpPr/>
          <p:nvPr/>
        </p:nvSpPr>
        <p:spPr>
          <a:xfrm>
            <a:off x="4511675" y="2887623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70B136-1084-C547-BAF0-002A4B93AE1F}"/>
              </a:ext>
            </a:extLst>
          </p:cNvPr>
          <p:cNvSpPr/>
          <p:nvPr/>
        </p:nvSpPr>
        <p:spPr>
          <a:xfrm>
            <a:off x="8335986" y="2797750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017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프로젝트 구조 소개 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-</a:t>
            </a:r>
            <a:r>
              <a:rPr kumimoji="1" lang="ko-KR" altLang="en-US" sz="1800" dirty="0">
                <a:ea typeface="Apple SD Gothic Neo" panose="02000300000000000000" pitchFamily="2" charset="-127"/>
              </a:rPr>
              <a:t> 패키지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en" altLang="ko-KR" sz="3000" b="1" dirty="0" err="1">
                <a:effectLst/>
                <a:latin typeface="Helvetica Neue" panose="02000503000000020004" pitchFamily="2" charset="0"/>
              </a:rPr>
              <a:t>com.ssk.web</a:t>
            </a:r>
            <a:endParaRPr lang="en" altLang="ko-KR" sz="3000" b="1" dirty="0">
              <a:effectLst/>
              <a:latin typeface="Helvetica Neue" panose="02000503000000020004" pitchFamily="2" charset="0"/>
            </a:endParaRPr>
          </a:p>
          <a:p>
            <a:pPr lvl="3"/>
            <a:r>
              <a:rPr lang="en" altLang="ko-KR" b="1" dirty="0">
                <a:effectLst/>
                <a:latin typeface="Helvetica Neue" panose="02000503000000020004" pitchFamily="2" charset="0"/>
              </a:rPr>
              <a:t>admin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</a:t>
            </a:r>
          </a:p>
          <a:p>
            <a:pPr lvl="3"/>
            <a:r>
              <a:rPr lang="en" altLang="ko-KR" dirty="0">
                <a:latin typeface="Helvetica Neue" panose="02000503000000020004" pitchFamily="2" charset="0"/>
              </a:rPr>
              <a:t>	1.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AdminInfoServlet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4"/>
            <a:r>
              <a:rPr lang="en" altLang="ko-KR" dirty="0">
                <a:effectLst/>
                <a:latin typeface="Helvetica Neue" panose="02000503000000020004" pitchFamily="2" charset="0"/>
              </a:rPr>
              <a:t>2.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InsertAdminServlet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4"/>
            <a:r>
              <a:rPr lang="en" altLang="ko-KR" dirty="0">
                <a:effectLst/>
                <a:latin typeface="Helvetica Neue" panose="02000503000000020004" pitchFamily="2" charset="0"/>
              </a:rPr>
              <a:t>3.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LoginServlet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4"/>
            <a:r>
              <a:rPr lang="en" altLang="ko-KR" dirty="0">
                <a:effectLst/>
                <a:latin typeface="Helvetica Neue" panose="02000503000000020004" pitchFamily="2" charset="0"/>
              </a:rPr>
              <a:t>4.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LogoutServlet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로그아웃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4"/>
            <a:r>
              <a:rPr lang="en" altLang="ko-KR" dirty="0">
                <a:effectLst/>
                <a:latin typeface="Helvetica Neue" panose="02000503000000020004" pitchFamily="2" charset="0"/>
              </a:rPr>
              <a:t>5.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ToMainServlet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화면으로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이동하는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CCBA12-C3DE-B04A-B8BC-9BA91D2E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27" y="3429000"/>
            <a:ext cx="4454768" cy="24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73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등록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이름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한글이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64C240-934F-6649-A680-B7BB3E06F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22" y="2254573"/>
            <a:ext cx="3669216" cy="4527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34BF42-2E3C-1A43-A80C-E641331AB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438" y="2251963"/>
            <a:ext cx="3695240" cy="46060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C994EE-3D5E-4D47-87A7-BFE62E56B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291" y="2562868"/>
            <a:ext cx="3757521" cy="9026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6CA4CE-DA09-CE4D-B958-E3C93507A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291" y="3558434"/>
            <a:ext cx="3694545" cy="8501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2D316C-DBF1-0240-AEC9-7C5C8BDBD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291" y="4408599"/>
            <a:ext cx="3406386" cy="7824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4EFCD9-EAA5-1047-947D-5AAE8F1B909A}"/>
              </a:ext>
            </a:extLst>
          </p:cNvPr>
          <p:cNvSpPr/>
          <p:nvPr/>
        </p:nvSpPr>
        <p:spPr>
          <a:xfrm>
            <a:off x="1075505" y="3850794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C6AA6D-5A37-8F42-9871-6FAAC63398B6}"/>
              </a:ext>
            </a:extLst>
          </p:cNvPr>
          <p:cNvSpPr/>
          <p:nvPr/>
        </p:nvSpPr>
        <p:spPr>
          <a:xfrm>
            <a:off x="4744721" y="3854788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9313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E0C065C-7901-3B40-8C7A-637BE9B8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095" y="2912447"/>
            <a:ext cx="3010905" cy="3756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등록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전공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한글이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전공일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2D1CD-4CB6-9D45-8AF3-9D3E53A3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328" y="2689636"/>
            <a:ext cx="3406623" cy="41873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C6AA6D-5A37-8F42-9871-6FAAC63398B6}"/>
              </a:ext>
            </a:extLst>
          </p:cNvPr>
          <p:cNvSpPr/>
          <p:nvPr/>
        </p:nvSpPr>
        <p:spPr>
          <a:xfrm>
            <a:off x="0" y="4790678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1601F7-4883-D642-A8CB-738A5594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650" y="2746946"/>
            <a:ext cx="3248908" cy="40926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42B255-F361-F34F-BCDE-9E8553863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55"/>
          <a:stretch/>
        </p:blipFill>
        <p:spPr>
          <a:xfrm>
            <a:off x="6337300" y="2742038"/>
            <a:ext cx="2946841" cy="410056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9151EB-9F90-674D-9F8C-67F0D3F2D339}"/>
              </a:ext>
            </a:extLst>
          </p:cNvPr>
          <p:cNvSpPr/>
          <p:nvPr/>
        </p:nvSpPr>
        <p:spPr>
          <a:xfrm>
            <a:off x="3152486" y="4790678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8BB537-C25E-E44D-965B-15955E725DAF}"/>
              </a:ext>
            </a:extLst>
          </p:cNvPr>
          <p:cNvSpPr/>
          <p:nvPr/>
        </p:nvSpPr>
        <p:spPr>
          <a:xfrm>
            <a:off x="6337300" y="4783289"/>
            <a:ext cx="3010905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DAC594-AD01-6A4F-AD4A-176552FED0CC}"/>
              </a:ext>
            </a:extLst>
          </p:cNvPr>
          <p:cNvSpPr/>
          <p:nvPr/>
        </p:nvSpPr>
        <p:spPr>
          <a:xfrm>
            <a:off x="9348205" y="4783288"/>
            <a:ext cx="2699473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D2B409-7392-984D-801B-8E918D955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558" y="2102252"/>
            <a:ext cx="3358677" cy="7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3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등록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전화번호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전화번호일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FDA10D-F6D8-8040-B12F-7A571A1EB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5" y="1841246"/>
            <a:ext cx="3617171" cy="45886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03F227-B063-C34B-806B-77513F0F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986" y="1802363"/>
            <a:ext cx="3617171" cy="4562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1C46A8-2C92-8540-8D21-1F4128CB0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157" y="1819711"/>
            <a:ext cx="3625845" cy="45279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EE6A2-0DE0-F44F-93DE-BD39DA1F6FC6}"/>
              </a:ext>
            </a:extLst>
          </p:cNvPr>
          <p:cNvSpPr/>
          <p:nvPr/>
        </p:nvSpPr>
        <p:spPr>
          <a:xfrm>
            <a:off x="782424" y="4828386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02DA19-AA91-D347-B7FE-AD8BB75C7544}"/>
              </a:ext>
            </a:extLst>
          </p:cNvPr>
          <p:cNvSpPr/>
          <p:nvPr/>
        </p:nvSpPr>
        <p:spPr>
          <a:xfrm>
            <a:off x="4471246" y="4828386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70EACF-D83F-8644-8141-F2D6171EA2A3}"/>
              </a:ext>
            </a:extLst>
          </p:cNvPr>
          <p:cNvSpPr/>
          <p:nvPr/>
        </p:nvSpPr>
        <p:spPr>
          <a:xfrm>
            <a:off x="8088417" y="4828385"/>
            <a:ext cx="3168650" cy="667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25657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등록</a:t>
            </a:r>
            <a:endParaRPr lang="ko-KR" altLang="en-US" dirty="0">
              <a:effectLst/>
            </a:endParaRPr>
          </a:p>
          <a:p>
            <a:pPr lvl="4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초과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하였을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이동하는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문구와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6F4A9B-CC77-3F4E-9AF6-B3773D63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22" y="2130425"/>
            <a:ext cx="5765800" cy="177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8802AA-5481-2144-AE0B-48C26D4F5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722" y="4134014"/>
            <a:ext cx="5130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등록</a:t>
            </a:r>
            <a:endParaRPr lang="ko-KR" altLang="en-US" dirty="0">
              <a:effectLst/>
            </a:endParaRPr>
          </a:p>
          <a:p>
            <a:pPr lvl="4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중복될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문구와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작성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이동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97E761-42FE-F347-9263-74D52ED4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02" y="1722069"/>
            <a:ext cx="4026596" cy="50666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5E061E-83B5-364B-875F-0F04F79BD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702" y="1722069"/>
            <a:ext cx="3597220" cy="35495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11AEAD-02A3-B043-BD0B-215F269BDDCA}"/>
              </a:ext>
            </a:extLst>
          </p:cNvPr>
          <p:cNvSpPr/>
          <p:nvPr/>
        </p:nvSpPr>
        <p:spPr>
          <a:xfrm>
            <a:off x="4511702" y="1912337"/>
            <a:ext cx="3616304" cy="571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5B686-9B08-064D-ADF5-6BDC0BE5A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226" y="1850615"/>
            <a:ext cx="3886074" cy="1266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669BDB-485C-514C-8A9D-EB9AF4584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709" y="3565139"/>
            <a:ext cx="3537107" cy="7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95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 전체 출력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문구를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띄워줌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3382F6-9A55-6843-8F49-92F2650F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114550"/>
            <a:ext cx="10172700" cy="2628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4BD375-563C-E74B-8130-AAF1379AD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5575300"/>
            <a:ext cx="4978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2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</a:t>
            </a:r>
            <a:r>
              <a:rPr lang="ko-KR" altLang="en-US" sz="3000" b="1" dirty="0">
                <a:latin typeface="Helvetica Neue" panose="02000503000000020004" pitchFamily="2" charset="0"/>
              </a:rPr>
              <a:t>조회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학번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숫자일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9FBE96-1086-EC4B-A561-99E7A243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8" y="2329972"/>
            <a:ext cx="3453937" cy="2334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7A7E3B-6590-7A40-A9C3-B67F63916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438" y="2329972"/>
            <a:ext cx="3351423" cy="22710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94DE5A-E3E0-8148-920B-CB9A814E0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84" y="2321059"/>
            <a:ext cx="3327765" cy="22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44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effectLst/>
                <a:latin typeface="Helvetica Neue" panose="02000503000000020004" pitchFamily="2" charset="0"/>
              </a:rPr>
              <a:t>학생 </a:t>
            </a:r>
            <a:r>
              <a:rPr lang="ko-KR" altLang="en-US" sz="3000" b="1" dirty="0">
                <a:latin typeface="Helvetica Neue" panose="02000503000000020004" pitchFamily="2" charset="0"/>
              </a:rPr>
              <a:t>조회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문구를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띄워줌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9DEE46-06A8-694A-9781-345702BE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0" y="2165350"/>
            <a:ext cx="3416300" cy="2527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BF9884-0C27-4541-8A70-DF6F5A79E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27" y="4995862"/>
            <a:ext cx="4445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3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학번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숫자일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893A2D-1AAD-FB47-B6BD-6274C08E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3" y="2360204"/>
            <a:ext cx="3712588" cy="2489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60FAE0-7F64-5A41-AE62-98B6256CE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380" y="2368878"/>
            <a:ext cx="3695240" cy="24808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C203E3-2CEF-864A-98F6-A3B50F574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919" y="2360204"/>
            <a:ext cx="3695240" cy="248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9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전공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514600" lvl="5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한글이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514600" lvl="5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전공일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endParaRPr lang="en-US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3A2F8-944E-0644-9710-E40BA1CA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48" y="2599723"/>
            <a:ext cx="2942597" cy="42582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465EA9-9FFF-674F-9A93-F901192E9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845" y="2599722"/>
            <a:ext cx="2975155" cy="42582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F301A8-5CEF-C54A-894F-1E4A234E0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99721"/>
            <a:ext cx="2925805" cy="42582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03DAC6-44A7-E44C-96AF-8B47C7689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322" y="2599720"/>
            <a:ext cx="2932855" cy="42582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2AEA64-E87D-C84F-BE91-31B3BD796DBE}"/>
              </a:ext>
            </a:extLst>
          </p:cNvPr>
          <p:cNvSpPr/>
          <p:nvPr/>
        </p:nvSpPr>
        <p:spPr>
          <a:xfrm>
            <a:off x="323908" y="4452923"/>
            <a:ext cx="2618719" cy="55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BFE6A9-831A-0440-9A86-CB91D0BE81B0}"/>
              </a:ext>
            </a:extLst>
          </p:cNvPr>
          <p:cNvSpPr/>
          <p:nvPr/>
        </p:nvSpPr>
        <p:spPr>
          <a:xfrm>
            <a:off x="3268287" y="4452923"/>
            <a:ext cx="2618719" cy="55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77CD5C-0646-C041-A421-7E955C09435E}"/>
              </a:ext>
            </a:extLst>
          </p:cNvPr>
          <p:cNvSpPr/>
          <p:nvPr/>
        </p:nvSpPr>
        <p:spPr>
          <a:xfrm>
            <a:off x="6234151" y="4452923"/>
            <a:ext cx="2618719" cy="55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6000BD-181A-D447-AEAC-B1020F9434F8}"/>
              </a:ext>
            </a:extLst>
          </p:cNvPr>
          <p:cNvSpPr/>
          <p:nvPr/>
        </p:nvSpPr>
        <p:spPr>
          <a:xfrm>
            <a:off x="9218991" y="4452923"/>
            <a:ext cx="2618719" cy="55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3E3B9D-B4D8-774F-B098-FE826D64E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416" y="2003482"/>
            <a:ext cx="2966600" cy="78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프로젝트 구조 소개 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-</a:t>
            </a:r>
            <a:r>
              <a:rPr kumimoji="1" lang="ko-KR" altLang="en-US" sz="1800" dirty="0">
                <a:ea typeface="Apple SD Gothic Neo" panose="02000300000000000000" pitchFamily="2" charset="-127"/>
              </a:rPr>
              <a:t> 패키지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en" altLang="ko-KR" sz="3000" b="1" dirty="0" err="1">
                <a:effectLst/>
                <a:latin typeface="Helvetica Neue" panose="02000503000000020004" pitchFamily="2" charset="0"/>
              </a:rPr>
              <a:t>com.ssk.web</a:t>
            </a:r>
            <a:endParaRPr lang="en" altLang="ko-KR" sz="3000" b="1" dirty="0">
              <a:effectLst/>
              <a:latin typeface="Helvetica Neue" panose="02000503000000020004" pitchFamily="2" charset="0"/>
            </a:endParaRPr>
          </a:p>
          <a:p>
            <a:pPr lvl="3"/>
            <a:r>
              <a:rPr lang="en" altLang="ko-KR" b="1" dirty="0">
                <a:effectLst/>
                <a:latin typeface="Helvetica Neue" panose="02000503000000020004" pitchFamily="2" charset="0"/>
              </a:rPr>
              <a:t>student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GetStudentListServlet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출력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GetStudentServlet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InsertStudentServlet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ToInsertStudentServlet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화면으로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이동할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UpdateGetStudent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입력란을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UpdateStudentServlet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A00F8A-0128-D746-BC99-5F341EE8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93319"/>
            <a:ext cx="5246725" cy="30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78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ko-KR" altLang="en-US" dirty="0">
              <a:effectLst/>
            </a:endParaRPr>
          </a:p>
          <a:p>
            <a:pPr lvl="4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전화번호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514600" lvl="5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전화번호일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endParaRPr lang="en-US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BAD287-1463-4A42-8D67-92B28E415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86" y="1705483"/>
            <a:ext cx="3252420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20CD94-9116-6842-BE9E-E1EA4E51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080" y="1705484"/>
            <a:ext cx="3239840" cy="46841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848854-E443-F644-B358-9D5B20784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170" y="1795368"/>
            <a:ext cx="3220806" cy="468410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F28F14-E5D8-FE43-B5F5-C13A69C129A8}"/>
              </a:ext>
            </a:extLst>
          </p:cNvPr>
          <p:cNvSpPr/>
          <p:nvPr/>
        </p:nvSpPr>
        <p:spPr>
          <a:xfrm>
            <a:off x="1259639" y="4424787"/>
            <a:ext cx="2618719" cy="55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4FF9DE-25BE-7B46-8E10-7B0BFE397DB8}"/>
              </a:ext>
            </a:extLst>
          </p:cNvPr>
          <p:cNvSpPr/>
          <p:nvPr/>
        </p:nvSpPr>
        <p:spPr>
          <a:xfrm>
            <a:off x="4785567" y="4424787"/>
            <a:ext cx="2618719" cy="55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ADA8CD-92D6-1249-817A-3D1102CBFD50}"/>
              </a:ext>
            </a:extLst>
          </p:cNvPr>
          <p:cNvSpPr/>
          <p:nvPr/>
        </p:nvSpPr>
        <p:spPr>
          <a:xfrm>
            <a:off x="8313642" y="4424787"/>
            <a:ext cx="2618719" cy="55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4078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문구를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띄워줌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endParaRPr lang="en-US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9D97C5-B76D-DB45-A491-26A742E5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37" y="1587500"/>
            <a:ext cx="5384800" cy="368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2143E2-C529-EF46-A260-6F718E113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87" y="5570611"/>
            <a:ext cx="4483100" cy="5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058B02-A746-C84F-B65B-D1F11FA2A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372" y="2237241"/>
            <a:ext cx="3289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99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문구와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이동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endParaRPr lang="en-US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2424B3-34A3-1047-905E-5473F359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733" y="1415451"/>
            <a:ext cx="3542355" cy="5152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075B39-0252-A04B-B155-031CB2671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2" y="1525725"/>
            <a:ext cx="4312847" cy="1374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5F1F9E-E1DE-CE44-92B7-677624C38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24" y="2219622"/>
            <a:ext cx="3625845" cy="29960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F3EFEB-C8F6-4647-ADA1-68CCB0E7820D}"/>
              </a:ext>
            </a:extLst>
          </p:cNvPr>
          <p:cNvSpPr/>
          <p:nvPr/>
        </p:nvSpPr>
        <p:spPr>
          <a:xfrm>
            <a:off x="1928372" y="3850111"/>
            <a:ext cx="1478199" cy="283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A0F599-A832-9E4B-829F-5CAE2A98994A}"/>
              </a:ext>
            </a:extLst>
          </p:cNvPr>
          <p:cNvSpPr/>
          <p:nvPr/>
        </p:nvSpPr>
        <p:spPr>
          <a:xfrm>
            <a:off x="4492335" y="4985119"/>
            <a:ext cx="2836933" cy="712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0324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예외 처리 설명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69290"/>
            <a:ext cx="89931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ko-KR" altLang="en-US" sz="3000" b="1" dirty="0">
                <a:latin typeface="Helvetica Neue" panose="02000503000000020004" pitchFamily="2" charset="0"/>
              </a:rPr>
              <a:t>정보 수정</a:t>
            </a:r>
            <a:endParaRPr lang="ko-KR" altLang="en-US" dirty="0">
              <a:effectLst/>
            </a:endParaRPr>
          </a:p>
          <a:p>
            <a:pPr lvl="3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문구와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이동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057400" lvl="4" indent="-228600">
              <a:buFont typeface="+mj-lt"/>
              <a:buAutoNum type="arabicPeriod"/>
            </a:pPr>
            <a:endParaRPr lang="en-US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75B39-0252-A04B-B155-031CB2671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76" y="2454193"/>
            <a:ext cx="4312847" cy="1374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295680-33D6-8142-AB76-4D58A4951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27" y="4036758"/>
            <a:ext cx="10134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17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2644170"/>
            <a:ext cx="121941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600" b="1" dirty="0">
                <a:ea typeface="Apple SD Gothic Neo" panose="02000300000000000000" pitchFamily="2" charset="-127"/>
              </a:rPr>
              <a:t>감사합니다</a:t>
            </a:r>
            <a:r>
              <a:rPr kumimoji="1" lang="en-US" altLang="ko-KR" sz="9600" b="1" dirty="0">
                <a:ea typeface="Apple SD Gothic Neo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033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프로젝트 구조 소개 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-</a:t>
            </a:r>
            <a:r>
              <a:rPr kumimoji="1" lang="ko-KR" altLang="en-US" sz="1800" dirty="0">
                <a:ea typeface="Apple SD Gothic Neo" panose="02000300000000000000" pitchFamily="2" charset="-127"/>
              </a:rPr>
              <a:t> 패키지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en" altLang="ko-KR" sz="3000" b="1" dirty="0" err="1">
                <a:effectLst/>
                <a:latin typeface="Helvetica Neue" panose="02000503000000020004" pitchFamily="2" charset="0"/>
              </a:rPr>
              <a:t>com.ssk.web</a:t>
            </a:r>
            <a:endParaRPr lang="en" altLang="ko-KR" sz="3000" b="1" dirty="0">
              <a:effectLst/>
              <a:latin typeface="Helvetica Neue" panose="02000503000000020004" pitchFamily="2" charset="0"/>
            </a:endParaRPr>
          </a:p>
          <a:p>
            <a:pPr lvl="3"/>
            <a:r>
              <a:rPr lang="en" altLang="ko-KR" b="1" dirty="0">
                <a:effectLst/>
                <a:latin typeface="Helvetica Neue" panose="02000503000000020004" pitchFamily="2" charset="0"/>
              </a:rPr>
              <a:t>common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AuthenticationFilter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처리를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CharacterEncodingFilter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요청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처리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측정을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TimeCheckFilter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HTTP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요청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/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인코딩을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1D2ED7-ACC8-3548-8325-0A6BFCE9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023988" cy="15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프로젝트 구조 소개 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-</a:t>
            </a:r>
            <a:r>
              <a:rPr kumimoji="1" lang="ko-KR" altLang="en-US" sz="1800" dirty="0">
                <a:ea typeface="Apple SD Gothic Neo" panose="02000300000000000000" pitchFamily="2" charset="-127"/>
              </a:rPr>
              <a:t> 패키지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en" altLang="ko-KR" sz="3000" b="1" dirty="0">
                <a:latin typeface="Helvetica Neue" panose="02000503000000020004" pitchFamily="2" charset="0"/>
              </a:rPr>
              <a:t>webapp</a:t>
            </a:r>
            <a:endParaRPr lang="en" altLang="ko-KR" dirty="0">
              <a:effectLst/>
            </a:endParaRP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getStudent.html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insertAdmin.html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insertStudent.html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login.html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updateGetStudent.html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2"/>
            <a:endParaRPr lang="en-US" altLang="ko-KR" sz="3000" b="1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FC95B8-4B30-5D42-885A-FA41CA5B3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27" y="2663868"/>
            <a:ext cx="4254324" cy="3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5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프로젝트 구조 소개 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-</a:t>
            </a:r>
            <a:r>
              <a:rPr kumimoji="1" lang="ko-KR" altLang="en-US" sz="1800" dirty="0">
                <a:ea typeface="Apple SD Gothic Neo" panose="02000300000000000000" pitchFamily="2" charset="-127"/>
              </a:rPr>
              <a:t> 패키지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en" altLang="ko-KR" sz="3000" b="1" dirty="0">
                <a:latin typeface="Helvetica Neue" panose="02000503000000020004" pitchFamily="2" charset="0"/>
              </a:rPr>
              <a:t>webapp</a:t>
            </a:r>
            <a:endParaRPr lang="en" altLang="ko-KR" dirty="0">
              <a:effectLst/>
            </a:endParaRPr>
          </a:p>
          <a:p>
            <a:pPr lvl="3"/>
            <a:r>
              <a:rPr lang="en" altLang="ko-KR" b="1" dirty="0" err="1">
                <a:effectLst/>
                <a:latin typeface="Helvetica Neue" panose="02000503000000020004" pitchFamily="2" charset="0"/>
              </a:rPr>
              <a:t>css</a:t>
            </a:r>
            <a:endParaRPr lang="en" altLang="ko-KR" b="1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style.css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스타일시트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3"/>
            <a:r>
              <a:rPr lang="en" altLang="ko-KR" b="1" dirty="0">
                <a:effectLst/>
                <a:latin typeface="Helvetica Neue" panose="02000503000000020004" pitchFamily="2" charset="0"/>
              </a:rPr>
              <a:t>images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profile.png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사진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3"/>
            <a:r>
              <a:rPr lang="en" altLang="ko-KR" b="1" dirty="0" err="1">
                <a:effectLst/>
                <a:latin typeface="Helvetica Neue" panose="02000503000000020004" pitchFamily="2" charset="0"/>
              </a:rPr>
              <a:t>js</a:t>
            </a:r>
            <a:endParaRPr lang="en" altLang="ko-KR" b="1" dirty="0">
              <a:effectLst/>
              <a:latin typeface="Helvetica Neue" panose="02000503000000020004" pitchFamily="2" charset="0"/>
            </a:endParaRP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insertAdmin.js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유효성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JS.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insertStudent.js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유효성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JS.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loginAdmin.js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유효성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JS.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searchStudent.js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유효성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검증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JS.</a:t>
            </a:r>
          </a:p>
          <a:p>
            <a:pPr marL="2514600" lvl="5" indent="-228600">
              <a:buFont typeface="+mj-lt"/>
              <a:buAutoNum type="arabicPeriod"/>
            </a:pPr>
            <a:endParaRPr lang="en-US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26DD69-E734-7B45-8152-E23EE4C9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05" y="3429000"/>
            <a:ext cx="2937864" cy="31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3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97713-36E4-324D-8049-615B62CEDA1A}"/>
              </a:ext>
            </a:extLst>
          </p:cNvPr>
          <p:cNvSpPr txBox="1"/>
          <p:nvPr/>
        </p:nvSpPr>
        <p:spPr>
          <a:xfrm>
            <a:off x="-2146" y="0"/>
            <a:ext cx="1219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ea typeface="Apple SD Gothic Neo" panose="02000300000000000000" pitchFamily="2" charset="-127"/>
              </a:rPr>
              <a:t>프로젝트 구조 소개 </a:t>
            </a:r>
            <a:r>
              <a:rPr kumimoji="1" lang="en-US" altLang="ko-KR" sz="1800" dirty="0">
                <a:ea typeface="Apple SD Gothic Neo" panose="02000300000000000000" pitchFamily="2" charset="-127"/>
              </a:rPr>
              <a:t>-</a:t>
            </a:r>
            <a:r>
              <a:rPr kumimoji="1" lang="ko-KR" altLang="en-US" sz="1800" dirty="0">
                <a:ea typeface="Apple SD Gothic Neo" panose="02000300000000000000" pitchFamily="2" charset="-127"/>
              </a:rPr>
              <a:t> 패키지</a:t>
            </a:r>
            <a:endParaRPr kumimoji="1" lang="en-US" altLang="ko-KR" dirty="0"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D3365-87C7-E343-BE59-C8A3E231B1B6}"/>
              </a:ext>
            </a:extLst>
          </p:cNvPr>
          <p:cNvSpPr txBox="1"/>
          <p:nvPr/>
        </p:nvSpPr>
        <p:spPr>
          <a:xfrm>
            <a:off x="-2146" y="369332"/>
            <a:ext cx="899316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dirty="0">
              <a:effectLst/>
            </a:endParaRPr>
          </a:p>
          <a:p>
            <a:pPr lvl="2"/>
            <a:r>
              <a:rPr lang="en" altLang="ko-KR" sz="3000" b="1" dirty="0">
                <a:latin typeface="Helvetica Neue" panose="02000503000000020004" pitchFamily="2" charset="0"/>
              </a:rPr>
              <a:t>webapp</a:t>
            </a:r>
            <a:endParaRPr lang="en" altLang="ko-KR" dirty="0">
              <a:effectLst/>
            </a:endParaRPr>
          </a:p>
          <a:p>
            <a:pPr lvl="2"/>
            <a:r>
              <a:rPr lang="en" altLang="ko-KR" b="1" dirty="0">
                <a:effectLst/>
                <a:latin typeface="Helvetica Neue" panose="02000503000000020004" pitchFamily="2" charset="0"/>
              </a:rPr>
              <a:t>      WEB-INF</a:t>
            </a:r>
          </a:p>
          <a:p>
            <a:pPr marL="1600200" lvl="3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web.xml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애플리케이션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57400" lvl="4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lib</a:t>
            </a:r>
          </a:p>
          <a:p>
            <a:pPr marL="2514600" lvl="5" indent="-228600">
              <a:buFont typeface="+mj-lt"/>
              <a:buAutoNum type="arabicPeriod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h2-2.3.232.jar : H2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데이터베이스를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JDBC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드라이버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514600" lvl="5" indent="-228600">
              <a:buFont typeface="+mj-lt"/>
              <a:buAutoNum type="arabicPeriod"/>
            </a:pPr>
            <a:r>
              <a:rPr lang="en" altLang="ko-KR" dirty="0" err="1">
                <a:effectLst/>
                <a:latin typeface="Helvetica Neue" panose="02000503000000020004" pitchFamily="2" charset="0"/>
              </a:rPr>
              <a:t>lombok.jar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 : Java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보일러플레이트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코드를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줄여주는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라이브러리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514600" lvl="5" indent="-228600">
              <a:buFont typeface="+mj-lt"/>
              <a:buAutoNum type="arabicPeriod"/>
            </a:pPr>
            <a:endParaRPr lang="en-US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0B7F7A-1206-6D40-9AB7-16607F90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596" y="3429000"/>
            <a:ext cx="2786938" cy="2738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F4651F-8D56-2C47-81FC-3D6E0CE97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577"/>
          <a:stretch/>
        </p:blipFill>
        <p:spPr>
          <a:xfrm>
            <a:off x="981690" y="3429000"/>
            <a:ext cx="5785822" cy="27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79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1112</Words>
  <Application>Microsoft Macintosh PowerPoint</Application>
  <PresentationFormat>와이드스크린</PresentationFormat>
  <Paragraphs>345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맑은 고딕</vt:lpstr>
      <vt:lpstr>Apple SD Gothic Neo</vt:lpstr>
      <vt:lpstr>Arial</vt:lpstr>
      <vt:lpstr>Helvetica Neue</vt:lpstr>
      <vt:lpstr>Office 테마</vt:lpstr>
      <vt:lpstr>학생 관리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학생 관리 프로그램</dc:title>
  <dc:creator>Microsoft Office User</dc:creator>
  <cp:lastModifiedBy>Microsoft Office User</cp:lastModifiedBy>
  <cp:revision>23</cp:revision>
  <dcterms:created xsi:type="dcterms:W3CDTF">2024-09-20T06:01:21Z</dcterms:created>
  <dcterms:modified xsi:type="dcterms:W3CDTF">2024-09-20T08:36:02Z</dcterms:modified>
</cp:coreProperties>
</file>